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1" r:id="rId3"/>
    <p:sldId id="262" r:id="rId4"/>
    <p:sldId id="263" r:id="rId5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7" d="100"/>
          <a:sy n="77" d="100"/>
        </p:scale>
        <p:origin x="-954" y="21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A057B-176D-449A-A18F-AE3E701786B5}" type="datetimeFigureOut">
              <a:rPr lang="pt-PT" smtClean="0"/>
              <a:t>30-04-2020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EC042-A392-483C-819A-805908E957E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6108499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A057B-176D-449A-A18F-AE3E701786B5}" type="datetimeFigureOut">
              <a:rPr lang="pt-PT" smtClean="0"/>
              <a:t>30-04-2020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EC042-A392-483C-819A-805908E957E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2544143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A057B-176D-449A-A18F-AE3E701786B5}" type="datetimeFigureOut">
              <a:rPr lang="pt-PT" smtClean="0"/>
              <a:t>30-04-2020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EC042-A392-483C-819A-805908E957E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9126513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A057B-176D-449A-A18F-AE3E701786B5}" type="datetimeFigureOut">
              <a:rPr lang="pt-PT" smtClean="0"/>
              <a:t>30-04-2020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EC042-A392-483C-819A-805908E957E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8536220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A057B-176D-449A-A18F-AE3E701786B5}" type="datetimeFigureOut">
              <a:rPr lang="pt-PT" smtClean="0"/>
              <a:t>30-04-2020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EC042-A392-483C-819A-805908E957E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8108331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A057B-176D-449A-A18F-AE3E701786B5}" type="datetimeFigureOut">
              <a:rPr lang="pt-PT" smtClean="0"/>
              <a:t>30-04-2020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EC042-A392-483C-819A-805908E957E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6887097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A057B-176D-449A-A18F-AE3E701786B5}" type="datetimeFigureOut">
              <a:rPr lang="pt-PT" smtClean="0"/>
              <a:t>30-04-2020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EC042-A392-483C-819A-805908E957E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4560793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A057B-176D-449A-A18F-AE3E701786B5}" type="datetimeFigureOut">
              <a:rPr lang="pt-PT" smtClean="0"/>
              <a:t>30-04-2020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EC042-A392-483C-819A-805908E957E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2856596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A057B-176D-449A-A18F-AE3E701786B5}" type="datetimeFigureOut">
              <a:rPr lang="pt-PT" smtClean="0"/>
              <a:t>30-04-2020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EC042-A392-483C-819A-805908E957E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0250812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A057B-176D-449A-A18F-AE3E701786B5}" type="datetimeFigureOut">
              <a:rPr lang="pt-PT" smtClean="0"/>
              <a:t>30-04-2020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EC042-A392-483C-819A-805908E957E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6343079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A057B-176D-449A-A18F-AE3E701786B5}" type="datetimeFigureOut">
              <a:rPr lang="pt-PT" smtClean="0"/>
              <a:t>30-04-2020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EC042-A392-483C-819A-805908E957E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9102202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1A057B-176D-449A-A18F-AE3E701786B5}" type="datetimeFigureOut">
              <a:rPr lang="pt-PT" smtClean="0"/>
              <a:t>30-04-2020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9EC042-A392-483C-819A-805908E957E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6710863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2200" dirty="0" smtClean="0"/>
              <a:t>      Escola </a:t>
            </a:r>
            <a:r>
              <a:rPr lang="pt-PT" sz="2200" dirty="0"/>
              <a:t>Secundária Dr. Joaquim de Carvalho, Figueira da Foz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pt-PT" smtClean="0"/>
              <a:t>[Título]</a:t>
            </a:r>
            <a:endParaRPr lang="pt-PT" dirty="0" smtClean="0"/>
          </a:p>
          <a:p>
            <a:pPr marL="0" indent="0" algn="ctr">
              <a:buNone/>
            </a:pPr>
            <a:endParaRPr lang="pt-PT" dirty="0"/>
          </a:p>
          <a:p>
            <a:pPr marL="0" indent="0" algn="ctr">
              <a:buNone/>
            </a:pPr>
            <a:endParaRPr lang="pt-PT" dirty="0" smtClean="0"/>
          </a:p>
          <a:p>
            <a:pPr marL="0" indent="0" algn="ctr">
              <a:buNone/>
            </a:pPr>
            <a:r>
              <a:rPr lang="pt-PT" dirty="0" smtClean="0"/>
              <a:t>(Imagem – opcional)</a:t>
            </a:r>
            <a:endParaRPr lang="pt-PT" dirty="0"/>
          </a:p>
          <a:p>
            <a:pPr marL="0" indent="0" algn="ctr">
              <a:buNone/>
            </a:pPr>
            <a:endParaRPr lang="pt-PT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30482"/>
            <a:ext cx="890587" cy="896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CaixaDeTexto 4"/>
          <p:cNvSpPr txBox="1"/>
          <p:nvPr/>
        </p:nvSpPr>
        <p:spPr>
          <a:xfrm>
            <a:off x="971600" y="5336341"/>
            <a:ext cx="71287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/>
              <a:t>Disciplina: </a:t>
            </a:r>
            <a:endParaRPr lang="pt-PT" dirty="0" smtClean="0"/>
          </a:p>
          <a:p>
            <a:r>
              <a:rPr lang="pt-PT" dirty="0" smtClean="0"/>
              <a:t>Nome:                                                                              N.º       Turma: </a:t>
            </a:r>
          </a:p>
          <a:p>
            <a:endParaRPr lang="pt-PT" dirty="0" smtClean="0"/>
          </a:p>
        </p:txBody>
      </p:sp>
    </p:spTree>
    <p:extLst>
      <p:ext uri="{BB962C8B-B14F-4D97-AF65-F5344CB8AC3E}">
        <p14:creationId xmlns:p14="http://schemas.microsoft.com/office/powerpoint/2010/main" val="41888721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2200" dirty="0" smtClean="0"/>
              <a:t>      Escola </a:t>
            </a:r>
            <a:r>
              <a:rPr lang="pt-PT" sz="2200" dirty="0"/>
              <a:t>Secundária Dr. Joaquim de Carvalho, Figueira da Foz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pt-PT" dirty="0" smtClean="0"/>
              <a:t>Sumário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30482"/>
            <a:ext cx="890587" cy="896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35873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2200" dirty="0" smtClean="0"/>
              <a:t>      Escola </a:t>
            </a:r>
            <a:r>
              <a:rPr lang="pt-PT" sz="2200" dirty="0"/>
              <a:t>Secundária Dr. Joaquim de Carvalho, Figueira da Foz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pt-PT" dirty="0" smtClean="0"/>
              <a:t>[Desenvolvimento]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30482"/>
            <a:ext cx="890587" cy="896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40224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2200" dirty="0" smtClean="0"/>
              <a:t>      Escola </a:t>
            </a:r>
            <a:r>
              <a:rPr lang="pt-PT" sz="2200" dirty="0"/>
              <a:t>Secundária Dr. Joaquim de Carvalho, Figueira da Foz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pt-PT" dirty="0" smtClean="0"/>
              <a:t>Bibliografia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30482"/>
            <a:ext cx="890587" cy="896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6138799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68</Words>
  <Application>Microsoft Office PowerPoint</Application>
  <PresentationFormat>Apresentação no Ecrã (4:3)</PresentationFormat>
  <Paragraphs>13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4</vt:i4>
      </vt:variant>
    </vt:vector>
  </HeadingPairs>
  <TitlesOfParts>
    <vt:vector size="5" baseType="lpstr">
      <vt:lpstr>Tema do Office</vt:lpstr>
      <vt:lpstr>      Escola Secundária Dr. Joaquim de Carvalho, Figueira da Foz</vt:lpstr>
      <vt:lpstr>      Escola Secundária Dr. Joaquim de Carvalho, Figueira da Foz</vt:lpstr>
      <vt:lpstr>      Escola Secundária Dr. Joaquim de Carvalho, Figueira da Foz</vt:lpstr>
      <vt:lpstr>      Escola Secundária Dr. Joaquim de Carvalho, Figueira da Foz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Escola Secundária Dr. Joaquim de Carvalho, Figueira da Foz</dc:title>
  <dc:creator>Porbase - Biblioteca</dc:creator>
  <cp:lastModifiedBy>Utilizador</cp:lastModifiedBy>
  <cp:revision>5</cp:revision>
  <dcterms:created xsi:type="dcterms:W3CDTF">2017-11-08T13:14:39Z</dcterms:created>
  <dcterms:modified xsi:type="dcterms:W3CDTF">2020-04-30T14:22:13Z</dcterms:modified>
</cp:coreProperties>
</file>